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3" r:id="rId7"/>
    <p:sldId id="264" r:id="rId8"/>
    <p:sldId id="259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ECAE-6CFE-41B2-801D-360E70A48DFD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00F6-6118-40CB-8A64-53D73946324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diment" TargetMode="External"/><Relationship Id="rId2" Type="http://schemas.openxmlformats.org/officeDocument/2006/relationships/hyperlink" Target="https://en.wikipedia.org/wiki/Geolog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Pyroclastic" TargetMode="External"/><Relationship Id="rId4" Type="http://schemas.openxmlformats.org/officeDocument/2006/relationships/hyperlink" Target="https://en.wikipedia.org/wiki/Sedimentary_roc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racture_%28geology%29" TargetMode="External"/><Relationship Id="rId7" Type="http://schemas.openxmlformats.org/officeDocument/2006/relationships/hyperlink" Target="https://en.wikipedia.org/wiki/Plate_tectonics" TargetMode="External"/><Relationship Id="rId2" Type="http://schemas.openxmlformats.org/officeDocument/2006/relationships/hyperlink" Target="https://en.wikipedia.org/wiki/Ge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rust_%28geology%29" TargetMode="External"/><Relationship Id="rId5" Type="http://schemas.openxmlformats.org/officeDocument/2006/relationships/hyperlink" Target="https://en.wikipedia.org/wiki/Earth" TargetMode="External"/><Relationship Id="rId4" Type="http://schemas.openxmlformats.org/officeDocument/2006/relationships/hyperlink" Target="https://en.wikipedia.org/wiki/Rock_%28geology%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F0"/>
                </a:solidFill>
              </a:rPr>
              <a:t>Geological Map </a:t>
            </a:r>
            <a:br>
              <a:rPr lang="en-US" sz="8800" dirty="0" smtClean="0">
                <a:solidFill>
                  <a:srgbClr val="00B0F0"/>
                </a:solidFill>
              </a:rPr>
            </a:br>
            <a:r>
              <a:rPr lang="en-US" sz="8800" dirty="0" err="1" smtClean="0">
                <a:solidFill>
                  <a:srgbClr val="00B0F0"/>
                </a:solidFill>
              </a:rPr>
              <a:t>Sem</a:t>
            </a:r>
            <a:r>
              <a:rPr lang="en-US" sz="8800" dirty="0" smtClean="0">
                <a:solidFill>
                  <a:srgbClr val="00B0F0"/>
                </a:solidFill>
              </a:rPr>
              <a:t> -1</a:t>
            </a:r>
            <a:endParaRPr lang="en-IN" sz="88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:\Users\Arijit\Desktop\eq-ed-fault-labeled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9932" y="1600200"/>
            <a:ext cx="540413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C:\Users\Arijit\Desktop\Fault-sandstone-strat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8588" y="1600200"/>
            <a:ext cx="678682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45995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8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Bedding Plane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bedding plane is defined as a surface representing a contact between a deposit and the depositing medium during a time of change. They are primary features of sedimentary rocks formed usually by the depositing media water, and atmosphere.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Bed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</a:t>
            </a:r>
            <a:r>
              <a:rPr lang="en-IN" dirty="0" smtClean="0">
                <a:solidFill>
                  <a:schemeClr val="tx2">
                    <a:lumMod val="50000"/>
                  </a:schemeClr>
                </a:solidFill>
                <a:hlinkClick r:id="rId2" tooltip="Geology"/>
              </a:rPr>
              <a:t>geology</a:t>
            </a:r>
            <a:r>
              <a:rPr lang="en-IN" dirty="0" smtClean="0"/>
              <a:t>, a </a:t>
            </a:r>
            <a:r>
              <a:rPr lang="en-IN" b="1" dirty="0" smtClean="0"/>
              <a:t>bed</a:t>
            </a:r>
            <a:r>
              <a:rPr lang="en-IN" dirty="0" smtClean="0"/>
              <a:t> is a layer of </a:t>
            </a:r>
            <a:r>
              <a:rPr lang="en-IN" dirty="0" smtClean="0">
                <a:hlinkClick r:id="rId3" tooltip="Sediment"/>
              </a:rPr>
              <a:t>sediment</a:t>
            </a:r>
            <a:r>
              <a:rPr lang="en-IN" dirty="0" smtClean="0"/>
              <a:t>, </a:t>
            </a:r>
            <a:r>
              <a:rPr lang="en-IN" dirty="0" smtClean="0">
                <a:hlinkClick r:id="rId4" tooltip="Sedimentary rock"/>
              </a:rPr>
              <a:t>sedimentary rock</a:t>
            </a:r>
            <a:r>
              <a:rPr lang="en-IN" dirty="0" smtClean="0"/>
              <a:t>, or </a:t>
            </a:r>
            <a:r>
              <a:rPr lang="en-IN" dirty="0" err="1" smtClean="0">
                <a:hlinkClick r:id="rId5" tooltip="Pyroclastic"/>
              </a:rPr>
              <a:t>pyroclastic</a:t>
            </a:r>
            <a:r>
              <a:rPr lang="en-IN" dirty="0" smtClean="0"/>
              <a:t> material "bounded above and below by more or less well-defined bedding surfaces".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Arijit\Desktop\Webysther_20211009102044_-_Parque_Geológico_do_Varvi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Dip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Dip is the angle at which a planar feature is inclined to the horizontal plane; it is measured in a vertical plane perpendicular to the strike of the feature.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Arijit\Desktop\Strike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49482" y="1571612"/>
            <a:ext cx="6529879" cy="464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Arijit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0069" y="1643050"/>
            <a:ext cx="8082699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Strike Line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Strike refers to the line formed by the intersection of a horizontal plane and an inclined surface. This line is called a strike line, and the direction the line points in (either direction, as a line points in two opposite directions) is the strike angle.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Fault</a:t>
            </a:r>
            <a:endParaRPr lang="en-IN" sz="8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</a:t>
            </a:r>
            <a:r>
              <a:rPr lang="en-IN" dirty="0" smtClean="0">
                <a:hlinkClick r:id="rId2" tooltip="Geology"/>
              </a:rPr>
              <a:t>geology</a:t>
            </a:r>
            <a:r>
              <a:rPr lang="en-IN" dirty="0" smtClean="0"/>
              <a:t>, a </a:t>
            </a:r>
            <a:r>
              <a:rPr lang="en-IN" b="1" dirty="0" smtClean="0"/>
              <a:t>fault</a:t>
            </a:r>
            <a:r>
              <a:rPr lang="en-IN" dirty="0" smtClean="0"/>
              <a:t> is a </a:t>
            </a:r>
            <a:r>
              <a:rPr lang="en-IN" dirty="0" smtClean="0">
                <a:hlinkClick r:id="rId3" tooltip="Fracture (geology)"/>
              </a:rPr>
              <a:t>planar fracture</a:t>
            </a:r>
            <a:r>
              <a:rPr lang="en-IN" dirty="0" smtClean="0"/>
              <a:t> or discontinuity in a volume of </a:t>
            </a:r>
            <a:r>
              <a:rPr lang="en-IN" dirty="0" smtClean="0">
                <a:hlinkClick r:id="rId4" tooltip="Rock (geology)"/>
              </a:rPr>
              <a:t>rock</a:t>
            </a:r>
            <a:r>
              <a:rPr lang="en-IN" dirty="0" smtClean="0"/>
              <a:t> across which there has been significant displacement as a result of rock-mass movements. Large faults within </a:t>
            </a:r>
            <a:r>
              <a:rPr lang="en-IN" dirty="0" smtClean="0">
                <a:hlinkClick r:id="rId5" tooltip="Earth"/>
              </a:rPr>
              <a:t>Earth</a:t>
            </a:r>
            <a:r>
              <a:rPr lang="en-IN" dirty="0" smtClean="0"/>
              <a:t>'s </a:t>
            </a:r>
            <a:r>
              <a:rPr lang="en-IN" dirty="0" smtClean="0">
                <a:hlinkClick r:id="rId6" tooltip="Crust (geology)"/>
              </a:rPr>
              <a:t>crust</a:t>
            </a:r>
            <a:r>
              <a:rPr lang="en-IN" dirty="0" smtClean="0"/>
              <a:t> result from the action of </a:t>
            </a:r>
            <a:r>
              <a:rPr lang="en-IN" dirty="0" smtClean="0">
                <a:hlinkClick r:id="rId7" tooltip="Plate tectonics"/>
              </a:rPr>
              <a:t>plate tectonic</a:t>
            </a:r>
            <a:r>
              <a:rPr lang="en-IN" dirty="0" smtClean="0"/>
              <a:t> forces, with the largest forming the boundaries between the plates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218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Geological Map  Sem -1</vt:lpstr>
      <vt:lpstr>Bedding Plane</vt:lpstr>
      <vt:lpstr>Bed</vt:lpstr>
      <vt:lpstr>Slide 4</vt:lpstr>
      <vt:lpstr>Dip</vt:lpstr>
      <vt:lpstr>Slide 6</vt:lpstr>
      <vt:lpstr>Slide 7</vt:lpstr>
      <vt:lpstr>Strike Line</vt:lpstr>
      <vt:lpstr>Fault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Geological Map  Sem -1</dc:title>
  <dc:creator>Arijit</dc:creator>
  <cp:lastModifiedBy>Arijit</cp:lastModifiedBy>
  <cp:revision>8</cp:revision>
  <dcterms:created xsi:type="dcterms:W3CDTF">2022-12-18T13:55:51Z</dcterms:created>
  <dcterms:modified xsi:type="dcterms:W3CDTF">2022-12-18T14:41:14Z</dcterms:modified>
</cp:coreProperties>
</file>